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8" r:id="rId5"/>
    <p:sldId id="260" r:id="rId6"/>
    <p:sldId id="265" r:id="rId7"/>
    <p:sldId id="266" r:id="rId8"/>
    <p:sldId id="261" r:id="rId9"/>
    <p:sldId id="267" r:id="rId10"/>
    <p:sldId id="262" r:id="rId11"/>
    <p:sldId id="263" r:id="rId12"/>
    <p:sldId id="257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94673"/>
  </p:normalViewPr>
  <p:slideViewPr>
    <p:cSldViewPr snapToGrid="0" snapToObjects="1">
      <p:cViewPr>
        <p:scale>
          <a:sx n="106" d="100"/>
          <a:sy n="106" d="100"/>
        </p:scale>
        <p:origin x="231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22BD-DA47-084D-917C-7BA30395B65D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36C19-581A-9343-83D3-4C963607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3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22BD-DA47-084D-917C-7BA30395B65D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36C19-581A-9343-83D3-4C963607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7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22BD-DA47-084D-917C-7BA30395B65D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36C19-581A-9343-83D3-4C963607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5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22BD-DA47-084D-917C-7BA30395B65D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36C19-581A-9343-83D3-4C963607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19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22BD-DA47-084D-917C-7BA30395B65D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36C19-581A-9343-83D3-4C963607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12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22BD-DA47-084D-917C-7BA30395B65D}" type="datetimeFigureOut">
              <a:rPr lang="en-US" smtClean="0"/>
              <a:t>6/28/17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36C19-581A-9343-83D3-4C963607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37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22BD-DA47-084D-917C-7BA30395B65D}" type="datetimeFigureOut">
              <a:rPr lang="en-US" smtClean="0"/>
              <a:t>6/28/17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36C19-581A-9343-83D3-4C963607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68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22BD-DA47-084D-917C-7BA30395B65D}" type="datetimeFigureOut">
              <a:rPr lang="en-US" smtClean="0"/>
              <a:t>6/28/17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36C19-581A-9343-83D3-4C963607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61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22BD-DA47-084D-917C-7BA30395B65D}" type="datetimeFigureOut">
              <a:rPr lang="en-US" smtClean="0"/>
              <a:t>6/28/17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36C19-581A-9343-83D3-4C963607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50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22BD-DA47-084D-917C-7BA30395B65D}" type="datetimeFigureOut">
              <a:rPr lang="en-US" smtClean="0"/>
              <a:t>6/28/17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36C19-581A-9343-83D3-4C963607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1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22BD-DA47-084D-917C-7BA30395B65D}" type="datetimeFigureOut">
              <a:rPr lang="en-US" smtClean="0"/>
              <a:t>6/28/17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36C19-581A-9343-83D3-4C963607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25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E22BD-DA47-084D-917C-7BA30395B65D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36C19-581A-9343-83D3-4C9636074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1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undcloud.com/tal-baumel/jambot-seperated-instruments" TargetMode="External"/><Relationship Id="rId4" Type="http://schemas.openxmlformats.org/officeDocument/2006/relationships/hyperlink" Target="https://soundcloud.com/tal-baumel/jambot" TargetMode="Externa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oundcloud.com/tal-baumel/jambot-feat-the-ramone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oundcloud.com/tal-baumel/jambot-new-parser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JamBot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Tal Baumel, </a:t>
            </a:r>
            <a:r>
              <a:rPr lang="en-US" dirty="0" err="1" smtClean="0"/>
              <a:t>Eyal</a:t>
            </a:r>
            <a:r>
              <a:rPr lang="en-US" dirty="0" smtClean="0"/>
              <a:t> </a:t>
            </a:r>
            <a:r>
              <a:rPr lang="en-US" dirty="0" err="1" smtClean="0"/>
              <a:t>Gruss</a:t>
            </a:r>
            <a:r>
              <a:rPr lang="en-US" dirty="0" smtClean="0"/>
              <a:t>, Yossi </a:t>
            </a:r>
            <a:r>
              <a:rPr lang="en-US" dirty="0" err="1" smtClean="0"/>
              <a:t>Adi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62" y="3903697"/>
            <a:ext cx="2810759" cy="21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7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along to “Blitzkrieg Bop-The Ramones” from </a:t>
            </a:r>
            <a:r>
              <a:rPr lang="en-US" dirty="0"/>
              <a:t>the dataset: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soundcloud.com/tal-baumel/jambot-feat-the-ramones</a:t>
            </a:r>
            <a:endParaRPr lang="en-US" dirty="0" smtClean="0"/>
          </a:p>
          <a:p>
            <a:r>
              <a:rPr lang="en-US" dirty="0" smtClean="0"/>
              <a:t>Playing along to </a:t>
            </a:r>
            <a:r>
              <a:rPr lang="en-US" dirty="0"/>
              <a:t>me: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soundcloud.com/tal-baumel/jambot-seperated-instruments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soundcloud.com/tal-baumel/jambot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62" y="3903697"/>
            <a:ext cx="2810759" cy="21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8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training</a:t>
            </a:r>
          </a:p>
          <a:p>
            <a:r>
              <a:rPr lang="en-US" dirty="0" smtClean="0"/>
              <a:t>Better model</a:t>
            </a:r>
          </a:p>
          <a:p>
            <a:r>
              <a:rPr lang="en-US" dirty="0" smtClean="0"/>
              <a:t>Better pre-processing</a:t>
            </a:r>
          </a:p>
          <a:p>
            <a:r>
              <a:rPr lang="en-US" dirty="0" smtClean="0"/>
              <a:t>Learn how to use MIDI for better recording</a:t>
            </a:r>
          </a:p>
          <a:p>
            <a:r>
              <a:rPr lang="en-US" dirty="0" smtClean="0"/>
              <a:t>Better data collection</a:t>
            </a:r>
          </a:p>
          <a:p>
            <a:r>
              <a:rPr lang="en-US" dirty="0" smtClean="0"/>
              <a:t>Exploit other instruments (vocals)</a:t>
            </a:r>
          </a:p>
          <a:p>
            <a:r>
              <a:rPr lang="en-US" dirty="0" smtClean="0"/>
              <a:t>Exploit meta-data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62" y="3903697"/>
            <a:ext cx="2810759" cy="21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6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JamBot is an </a:t>
            </a:r>
            <a:r>
              <a:rPr lang="en-US" dirty="0" smtClean="0"/>
              <a:t>experiment</a:t>
            </a:r>
          </a:p>
          <a:p>
            <a:r>
              <a:rPr lang="en-US" dirty="0" smtClean="0"/>
              <a:t>Last time we updated the project was ~year ago</a:t>
            </a:r>
          </a:p>
          <a:p>
            <a:r>
              <a:rPr lang="en-US" dirty="0" smtClean="0"/>
              <a:t>We would love to get some help getting the project up again</a:t>
            </a:r>
          </a:p>
        </p:txBody>
      </p:sp>
    </p:spTree>
    <p:extLst>
      <p:ext uri="{BB962C8B-B14F-4D97-AF65-F5344CB8AC3E}">
        <p14:creationId xmlns:p14="http://schemas.microsoft.com/office/powerpoint/2010/main" val="72833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62" y="3903697"/>
            <a:ext cx="2810759" cy="21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3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JamBot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wanted to create an AI to play along with unskilled musicians</a:t>
            </a:r>
          </a:p>
          <a:p>
            <a:r>
              <a:rPr lang="en-US" dirty="0" smtClean="0"/>
              <a:t>Since we didn't have any formal musical education, we didn’t want JamBot to have either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62" y="3903697"/>
            <a:ext cx="2810759" cy="2183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24266" y="476707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+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6105047" y="4828627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=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22" y="4317364"/>
            <a:ext cx="4425696" cy="1668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462" y="4008538"/>
            <a:ext cx="1437234" cy="228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3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didn’t want to use boring public domain MIDI datasets</a:t>
            </a:r>
          </a:p>
          <a:p>
            <a:r>
              <a:rPr lang="en-US" dirty="0" smtClean="0"/>
              <a:t>We used a collection of 50,000 Guitar </a:t>
            </a:r>
            <a:r>
              <a:rPr lang="en-US" smtClean="0"/>
              <a:t>Pro files</a:t>
            </a:r>
            <a:endParaRPr lang="en-US" dirty="0" smtClean="0"/>
          </a:p>
          <a:p>
            <a:pPr lvl="1"/>
            <a:r>
              <a:rPr lang="en-US" dirty="0"/>
              <a:t>Guitar Pro </a:t>
            </a:r>
            <a:r>
              <a:rPr lang="en-US" dirty="0" smtClean="0"/>
              <a:t>files contain tablature for pop/rock songs</a:t>
            </a:r>
          </a:p>
          <a:p>
            <a:pPr lvl="1"/>
            <a:r>
              <a:rPr lang="en-US" dirty="0" smtClean="0"/>
              <a:t>We created guitar\bass track pairs</a:t>
            </a:r>
            <a:br>
              <a:rPr lang="en-US" dirty="0" smtClean="0"/>
            </a:br>
            <a:r>
              <a:rPr lang="en-US" dirty="0" smtClean="0"/>
              <a:t>(assuming bassists are unskilled musicians)</a:t>
            </a:r>
          </a:p>
          <a:p>
            <a:pPr lvl="1"/>
            <a:r>
              <a:rPr lang="en-US" dirty="0" smtClean="0"/>
              <a:t>Tried to model “reaction” of a guitarist to a</a:t>
            </a:r>
            <a:br>
              <a:rPr lang="en-US" dirty="0" smtClean="0"/>
            </a:br>
            <a:r>
              <a:rPr lang="en-US" dirty="0" smtClean="0"/>
              <a:t>bass track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536" y="3289954"/>
            <a:ext cx="4293349" cy="346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9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553" y="105668"/>
            <a:ext cx="8372893" cy="675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8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didn’t use the entire range of the bass/guitar, we limited it to one octave; </a:t>
            </a:r>
            <a:r>
              <a:rPr lang="en-US" dirty="0"/>
              <a:t>a</a:t>
            </a:r>
            <a:r>
              <a:rPr lang="en-US" dirty="0" smtClean="0"/>
              <a:t>nd normalized to C scale</a:t>
            </a:r>
          </a:p>
          <a:p>
            <a:r>
              <a:rPr lang="en-US" dirty="0"/>
              <a:t>We used BIO tags for </a:t>
            </a:r>
            <a:r>
              <a:rPr lang="en-US" dirty="0" smtClean="0"/>
              <a:t>nodes</a:t>
            </a:r>
          </a:p>
          <a:p>
            <a:r>
              <a:rPr lang="en-US" dirty="0" smtClean="0"/>
              <a:t>Timing is hard, we ended up using absolute timing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696932" y="5271293"/>
            <a:ext cx="798136" cy="4713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168" y="4403874"/>
            <a:ext cx="3248953" cy="22061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701" y="4573902"/>
            <a:ext cx="2125744" cy="21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8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646" y="0"/>
            <a:ext cx="288579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7204" y="1321356"/>
            <a:ext cx="159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 Example: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38867" y="2366963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Bass -&gt;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730438" y="4089678"/>
            <a:ext cx="1465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&lt;- Guitar</a:t>
            </a:r>
            <a:endParaRPr lang="en-US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204" y="2366963"/>
            <a:ext cx="3471210" cy="35300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9498573" y="233076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Time-&gt;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1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111" y="3244334"/>
            <a:ext cx="3963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Demo of a parsed song from the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9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Basically a standard LSTM language model (KERAS)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42" y="3957852"/>
            <a:ext cx="1807065" cy="984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291" y="3957852"/>
            <a:ext cx="1807065" cy="9849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69442" y="3957854"/>
            <a:ext cx="1432874" cy="1057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Embeddings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29751" y="3957853"/>
            <a:ext cx="1432874" cy="1057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LSTM Cell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90060" y="3957852"/>
            <a:ext cx="1432874" cy="1057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MLP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6" idx="1"/>
          </p:cNvCxnSpPr>
          <p:nvPr/>
        </p:nvCxnSpPr>
        <p:spPr>
          <a:xfrm>
            <a:off x="2308781" y="4486455"/>
            <a:ext cx="660661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3"/>
          </p:cNvCxnSpPr>
          <p:nvPr/>
        </p:nvCxnSpPr>
        <p:spPr>
          <a:xfrm>
            <a:off x="4402316" y="4486458"/>
            <a:ext cx="7274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1"/>
          </p:cNvCxnSpPr>
          <p:nvPr/>
        </p:nvCxnSpPr>
        <p:spPr>
          <a:xfrm>
            <a:off x="6562625" y="4486455"/>
            <a:ext cx="72743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722934" y="4479286"/>
            <a:ext cx="660661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844617" y="3429081"/>
            <a:ext cx="3141" cy="528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27708" y="3059862"/>
            <a:ext cx="83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</a:t>
            </a:r>
            <a:r>
              <a:rPr lang="en-US" baseline="-25000" dirty="0" smtClean="0"/>
              <a:t>t-1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841476" y="5032651"/>
            <a:ext cx="3141" cy="528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84776" y="5543719"/>
            <a:ext cx="71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State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36948" y="360103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878717" y="3588520"/>
            <a:ext cx="7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Guitar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8152" y="4621395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String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400388" y="4645727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12 Dim</a:t>
            </a:r>
            <a:br>
              <a:rPr lang="en-US" sz="1400" dirty="0" smtClean="0"/>
            </a:br>
            <a:r>
              <a:rPr lang="en-US" sz="1400" dirty="0" smtClean="0"/>
              <a:t>Vector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5841476" y="3450966"/>
            <a:ext cx="81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128 </a:t>
            </a:r>
            <a:r>
              <a:rPr lang="en-US" sz="1400" dirty="0" smtClean="0"/>
              <a:t>Dim</a:t>
            </a:r>
            <a:br>
              <a:rPr lang="en-US" sz="1400" dirty="0" smtClean="0"/>
            </a:br>
            <a:r>
              <a:rPr lang="en-US" sz="1400" dirty="0" smtClean="0"/>
              <a:t>Vector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5841475" y="5100517"/>
            <a:ext cx="81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128 </a:t>
            </a:r>
            <a:r>
              <a:rPr lang="en-US" sz="1400" dirty="0" smtClean="0"/>
              <a:t>Dim</a:t>
            </a:r>
            <a:br>
              <a:rPr lang="en-US" sz="1400" dirty="0" smtClean="0"/>
            </a:br>
            <a:r>
              <a:rPr lang="en-US" sz="1400" dirty="0" smtClean="0"/>
              <a:t>Vector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6550277" y="4643953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12 Dim</a:t>
            </a:r>
            <a:br>
              <a:rPr lang="en-US" sz="1400" dirty="0" smtClean="0"/>
            </a:br>
            <a:r>
              <a:rPr lang="en-US" sz="1400" dirty="0" smtClean="0"/>
              <a:t>Vector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8687619" y="4573519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String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Playing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16" y="2941162"/>
            <a:ext cx="1522429" cy="152242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046954" y="3531255"/>
            <a:ext cx="777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83616" y="4278925"/>
            <a:ext cx="1580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MIDI Keyboard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963" y="3043288"/>
            <a:ext cx="1273142" cy="127314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9067329" y="3705780"/>
            <a:ext cx="777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41153" y="4337422"/>
            <a:ext cx="858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Parsing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168201" y="3679859"/>
            <a:ext cx="777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063" y="3115851"/>
            <a:ext cx="1190133" cy="11901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094147" y="4337422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Logic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264" y="3148030"/>
            <a:ext cx="1063658" cy="1063658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5207105" y="3679859"/>
            <a:ext cx="777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66071" y="4337422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433" y="3043288"/>
            <a:ext cx="1273142" cy="12731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220045" y="433742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69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242</Words>
  <Application>Microsoft Macintosh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JamBot</vt:lpstr>
      <vt:lpstr>What is JamBot?</vt:lpstr>
      <vt:lpstr>The Dataset</vt:lpstr>
      <vt:lpstr>PowerPoint Presentation</vt:lpstr>
      <vt:lpstr>Pre-processing</vt:lpstr>
      <vt:lpstr>Pre-processing</vt:lpstr>
      <vt:lpstr>Pre-processing</vt:lpstr>
      <vt:lpstr>The model</vt:lpstr>
      <vt:lpstr>Real-Time Playing</vt:lpstr>
      <vt:lpstr>Demos</vt:lpstr>
      <vt:lpstr>Future Work</vt:lpstr>
      <vt:lpstr>Disclaimer!</vt:lpstr>
      <vt:lpstr>Thank You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JamBot</dc:title>
  <dc:creator>Tal Baumel</dc:creator>
  <cp:lastModifiedBy>Tal Baumel</cp:lastModifiedBy>
  <cp:revision>24</cp:revision>
  <dcterms:created xsi:type="dcterms:W3CDTF">2017-06-11T09:29:59Z</dcterms:created>
  <dcterms:modified xsi:type="dcterms:W3CDTF">2017-06-28T08:14:05Z</dcterms:modified>
</cp:coreProperties>
</file>